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65" r:id="rId5"/>
    <p:sldId id="266" r:id="rId6"/>
    <p:sldId id="267" r:id="rId7"/>
    <p:sldId id="268" r:id="rId8"/>
    <p:sldId id="257" r:id="rId9"/>
    <p:sldId id="264" r:id="rId10"/>
    <p:sldId id="259" r:id="rId11"/>
    <p:sldId id="260" r:id="rId12"/>
    <p:sldId id="261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5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4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12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0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1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91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1AE8C-E0A6-6E44-B06A-F1336A4ADE1A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F2088-0A67-F749-80AD-0F68F033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A 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Paper map</a:t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App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618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A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366"/>
          <a:stretch/>
        </p:blipFill>
        <p:spPr>
          <a:xfrm>
            <a:off x="457200" y="322710"/>
            <a:ext cx="8229600" cy="6212581"/>
          </a:xfrm>
        </p:spPr>
      </p:pic>
      <p:sp>
        <p:nvSpPr>
          <p:cNvPr id="6" name="TextBox 5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2 -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60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A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" b="-590"/>
          <a:stretch/>
        </p:blipFill>
        <p:spPr>
          <a:xfrm>
            <a:off x="457200" y="308904"/>
            <a:ext cx="8229600" cy="6240193"/>
          </a:xfrm>
        </p:spPr>
      </p:pic>
      <p:sp>
        <p:nvSpPr>
          <p:cNvPr id="6" name="TextBox 5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3 -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318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A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591"/>
          <a:stretch/>
        </p:blipFill>
        <p:spPr>
          <a:xfrm>
            <a:off x="457200" y="322710"/>
            <a:ext cx="8229600" cy="6212581"/>
          </a:xfrm>
        </p:spPr>
      </p:pic>
      <p:sp>
        <p:nvSpPr>
          <p:cNvPr id="6" name="TextBox 5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4 -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082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A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6" name="TextBox 5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5 -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897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1: 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2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SP_A_PAPER 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143"/>
          <a:stretch/>
        </p:blipFill>
        <p:spPr>
          <a:xfrm>
            <a:off x="457200" y="329612"/>
            <a:ext cx="8229600" cy="6198776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385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A_PAPER 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2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801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A_PAPER 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" b="-366"/>
          <a:stretch/>
        </p:blipFill>
        <p:spPr>
          <a:xfrm>
            <a:off x="457200" y="315807"/>
            <a:ext cx="8229600" cy="6226387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3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17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A_PAPER 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4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42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A_PAPER 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366"/>
          <a:stretch/>
        </p:blipFill>
        <p:spPr>
          <a:xfrm>
            <a:off x="457200" y="322710"/>
            <a:ext cx="8229600" cy="6212581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5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3794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2: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0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A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366"/>
          <a:stretch/>
        </p:blipFill>
        <p:spPr>
          <a:xfrm>
            <a:off x="457200" y="322710"/>
            <a:ext cx="8229600" cy="6212581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99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A Maps  Week 1: Paper map Week 2: App</vt:lpstr>
      <vt:lpstr>Week 1: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Maps: Inspector A</dc:title>
  <dc:creator>Jennifer Peterson</dc:creator>
  <cp:lastModifiedBy>Jennifer Peterson</cp:lastModifiedBy>
  <cp:revision>24</cp:revision>
  <dcterms:created xsi:type="dcterms:W3CDTF">2018-04-15T17:51:24Z</dcterms:created>
  <dcterms:modified xsi:type="dcterms:W3CDTF">2018-04-15T18:18:49Z</dcterms:modified>
</cp:coreProperties>
</file>